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18"/>
  </p:notesMasterIdLst>
  <p:sldIdLst>
    <p:sldId id="256" r:id="rId2"/>
    <p:sldId id="266" r:id="rId3"/>
    <p:sldId id="279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9" r:id="rId12"/>
    <p:sldId id="270" r:id="rId13"/>
    <p:sldId id="271" r:id="rId14"/>
    <p:sldId id="272" r:id="rId15"/>
    <p:sldId id="273" r:id="rId16"/>
    <p:sldId id="28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333" autoAdjust="0"/>
  </p:normalViewPr>
  <p:slideViewPr>
    <p:cSldViewPr>
      <p:cViewPr varScale="1">
        <p:scale>
          <a:sx n="68" d="100"/>
          <a:sy n="68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111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4B115-14FA-42B1-A5C1-37B565908435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716DE-AE5F-4E34-B665-34E3C8BC1F9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17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3716DE-AE5F-4E34-B665-34E3C8BC1F9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338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71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28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033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187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318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567007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166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090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785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836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518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6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37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01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21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718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33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826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 Hidde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121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/>
          </p:cNvPicPr>
          <p:nvPr/>
        </p:nvPicPr>
        <p:blipFill>
          <a:blip r:embed="rId2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2192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26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37" r:id="rId7"/>
    <p:sldLayoutId id="2147483825" r:id="rId8"/>
    <p:sldLayoutId id="2147483836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Product Development Vision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961C878-9674-4E50-8C87-04AD379DC6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</p:spTree>
    <p:extLst>
      <p:ext uri="{BB962C8B-B14F-4D97-AF65-F5344CB8AC3E}">
        <p14:creationId xmlns:p14="http://schemas.microsoft.com/office/powerpoint/2010/main" val="710439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Nolina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Laptop PC</a:t>
            </a:r>
          </a:p>
        </p:txBody>
      </p:sp>
    </p:spTree>
    <p:extLst>
      <p:ext uri="{BB962C8B-B14F-4D97-AF65-F5344CB8AC3E}">
        <p14:creationId xmlns:p14="http://schemas.microsoft.com/office/powerpoint/2010/main" val="72498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146821"/>
            <a:ext cx="1778794" cy="1507331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50" y="1143009"/>
            <a:ext cx="1109663" cy="1504950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87" y="2971800"/>
            <a:ext cx="1728788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11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Parana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Gaming</a:t>
            </a:r>
          </a:p>
        </p:txBody>
      </p:sp>
    </p:spTree>
    <p:extLst>
      <p:ext uri="{BB962C8B-B14F-4D97-AF65-F5344CB8AC3E}">
        <p14:creationId xmlns:p14="http://schemas.microsoft.com/office/powerpoint/2010/main" val="669940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2" y="3886202"/>
            <a:ext cx="1564481" cy="2093119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3" y="3886202"/>
            <a:ext cx="1464469" cy="70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659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Products!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Develetech Industries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A28B1-3266-4B93-A83C-B7F02708D6ED}" type="slidenum">
              <a:rPr lang="en-US" smtClean="0"/>
              <a:t>14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rtl="0"/>
            <a:r>
              <a:rPr lang="en-US" dirty="0"/>
              <a:t>The Marula: our lightest, fastest, most powerful tablet yet. </a:t>
            </a:r>
          </a:p>
          <a:p>
            <a:pPr lvl="0" rtl="0"/>
            <a:r>
              <a:rPr lang="en-US" dirty="0"/>
              <a:t>The Totara: a lightning-fast mobile phone that supports our new Integrated Gaming Platform (IGP).</a:t>
            </a:r>
          </a:p>
          <a:p>
            <a:pPr lvl="0" rtl="0"/>
            <a:r>
              <a:rPr lang="en-US" dirty="0"/>
              <a:t>The Sitka: the most advanced web-based TV experience on the market.</a:t>
            </a:r>
          </a:p>
          <a:p>
            <a:pPr lvl="0" rtl="0"/>
            <a:r>
              <a:rPr lang="en-US" dirty="0"/>
              <a:t>The Nolina: powerful for IGP gaming and smart for work.</a:t>
            </a:r>
          </a:p>
        </p:txBody>
      </p:sp>
    </p:spTree>
    <p:extLst>
      <p:ext uri="{BB962C8B-B14F-4D97-AF65-F5344CB8AC3E}">
        <p14:creationId xmlns:p14="http://schemas.microsoft.com/office/powerpoint/2010/main" val="29002606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0"/>
            <a:ext cx="121920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cap="none" dirty="0">
                <a:solidFill>
                  <a:schemeClr val="tx1"/>
                </a:solidFill>
              </a:rPr>
              <a:t>We want the lion’s share of the market!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4648200"/>
            <a:ext cx="7474001" cy="191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29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28C91-BD3E-4A2E-BE29-0A8D1BC80717}"/>
              </a:ext>
            </a:extLst>
          </p:cNvPr>
          <p:cNvSpPr txBox="1"/>
          <p:nvPr/>
        </p:nvSpPr>
        <p:spPr>
          <a:xfrm>
            <a:off x="3429000" y="2921168"/>
            <a:ext cx="533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6600"/>
                </a:solidFill>
              </a:rPr>
              <a:t>Let’s </a:t>
            </a:r>
            <a:r>
              <a:rPr lang="en-US" sz="6000">
                <a:solidFill>
                  <a:srgbClr val="FF6600"/>
                </a:solidFill>
              </a:rPr>
              <a:t>Do This!!</a:t>
            </a:r>
            <a:endParaRPr lang="en-US" sz="60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259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Business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r>
              <a:rPr lang="en-US" dirty="0"/>
              <a:t>Increase market share by penetrating further into the growing mobile phone and tablet PC markets.</a:t>
            </a:r>
          </a:p>
          <a:p>
            <a:r>
              <a:rPr lang="en-US" dirty="0"/>
              <a:t>Integrate mobile and home gaming platforms – “Always with you.”</a:t>
            </a:r>
          </a:p>
          <a:p>
            <a:r>
              <a:rPr lang="en-US" dirty="0"/>
              <a:t>First-to-market “next generation” Web-TV experience.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947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ave 2">
            <a:extLst>
              <a:ext uri="{FF2B5EF4-FFF2-40B4-BE49-F238E27FC236}">
                <a16:creationId xmlns:a16="http://schemas.microsoft.com/office/drawing/2014/main" id="{053235D4-5389-4108-862A-C37DE89A965D}"/>
              </a:ext>
            </a:extLst>
          </p:cNvPr>
          <p:cNvSpPr/>
          <p:nvPr/>
        </p:nvSpPr>
        <p:spPr>
          <a:xfrm>
            <a:off x="1272540" y="1833275"/>
            <a:ext cx="3474720" cy="1253836"/>
          </a:xfrm>
          <a:prstGeom prst="wav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Marula</a:t>
            </a:r>
          </a:p>
        </p:txBody>
      </p:sp>
      <p:sp>
        <p:nvSpPr>
          <p:cNvPr id="17" name="Wave 16">
            <a:extLst>
              <a:ext uri="{FF2B5EF4-FFF2-40B4-BE49-F238E27FC236}">
                <a16:creationId xmlns:a16="http://schemas.microsoft.com/office/drawing/2014/main" id="{57E318DA-93E0-48FC-A6D0-6094F1041E14}"/>
              </a:ext>
            </a:extLst>
          </p:cNvPr>
          <p:cNvSpPr/>
          <p:nvPr/>
        </p:nvSpPr>
        <p:spPr>
          <a:xfrm>
            <a:off x="6425166" y="2756605"/>
            <a:ext cx="3474720" cy="1253836"/>
          </a:xfrm>
          <a:prstGeom prst="wav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Totara</a:t>
            </a:r>
          </a:p>
        </p:txBody>
      </p:sp>
      <p:sp>
        <p:nvSpPr>
          <p:cNvPr id="18" name="Wave 17">
            <a:extLst>
              <a:ext uri="{FF2B5EF4-FFF2-40B4-BE49-F238E27FC236}">
                <a16:creationId xmlns:a16="http://schemas.microsoft.com/office/drawing/2014/main" id="{3F4493E2-F7B3-40E5-B154-FE998B58A27F}"/>
              </a:ext>
            </a:extLst>
          </p:cNvPr>
          <p:cNvSpPr/>
          <p:nvPr/>
        </p:nvSpPr>
        <p:spPr>
          <a:xfrm>
            <a:off x="6425166" y="4123730"/>
            <a:ext cx="3474720" cy="1253836"/>
          </a:xfrm>
          <a:prstGeom prst="wav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Nolina</a:t>
            </a:r>
          </a:p>
        </p:txBody>
      </p:sp>
    </p:spTree>
    <p:extLst>
      <p:ext uri="{BB962C8B-B14F-4D97-AF65-F5344CB8AC3E}">
        <p14:creationId xmlns:p14="http://schemas.microsoft.com/office/powerpoint/2010/main" val="23937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Marula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Tablet</a:t>
            </a:r>
          </a:p>
        </p:txBody>
      </p:sp>
    </p:spTree>
    <p:extLst>
      <p:ext uri="{BB962C8B-B14F-4D97-AF65-F5344CB8AC3E}">
        <p14:creationId xmlns:p14="http://schemas.microsoft.com/office/powerpoint/2010/main" val="3401520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706" y="4078180"/>
            <a:ext cx="364331" cy="2291239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4078180"/>
            <a:ext cx="1505903" cy="2299335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563926"/>
            <a:ext cx="1594962" cy="2315528"/>
          </a:xfrm>
          <a:prstGeom prst="rect">
            <a:avLst/>
          </a:prstGeom>
        </p:spPr>
      </p:pic>
      <p:sp>
        <p:nvSpPr>
          <p:cNvPr id="7" name="Rounded Rectangle 5, chunk 1">
            <a:extLst>
              <a:ext uri="{FF2B5EF4-FFF2-40B4-BE49-F238E27FC236}">
                <a16:creationId xmlns:a16="http://schemas.microsoft.com/office/drawing/2014/main" id="{BFE0076D-7490-49A4-BD40-1F57E55AC6DA}"/>
              </a:ext>
            </a:extLst>
          </p:cNvPr>
          <p:cNvSpPr txBox="1">
            <a:spLocks/>
          </p:cNvSpPr>
          <p:nvPr/>
        </p:nvSpPr>
        <p:spPr>
          <a:xfrm>
            <a:off x="5638800" y="2286000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/>
          <a:p>
            <a:pPr lvl="0" algn="ctr"/>
            <a:r>
              <a:rPr lang="en-US" dirty="0">
                <a:solidFill>
                  <a:schemeClr val="bg1"/>
                </a:solidFill>
              </a:rPr>
              <a:t>9” Widescreen XGA Display</a:t>
            </a:r>
          </a:p>
        </p:txBody>
      </p:sp>
      <p:sp>
        <p:nvSpPr>
          <p:cNvPr id="8" name="Rounded Rectangle 5, chunk 2">
            <a:extLst>
              <a:ext uri="{FF2B5EF4-FFF2-40B4-BE49-F238E27FC236}">
                <a16:creationId xmlns:a16="http://schemas.microsoft.com/office/drawing/2014/main" id="{8BD3FC11-EB9A-4CA7-B5A2-1ABF462E363D}"/>
              </a:ext>
            </a:extLst>
          </p:cNvPr>
          <p:cNvSpPr txBox="1">
            <a:spLocks/>
          </p:cNvSpPr>
          <p:nvPr/>
        </p:nvSpPr>
        <p:spPr>
          <a:xfrm>
            <a:off x="5879572" y="3317242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 TB Storage</a:t>
            </a:r>
          </a:p>
        </p:txBody>
      </p:sp>
      <p:sp>
        <p:nvSpPr>
          <p:cNvPr id="9" name="Rounded Rectangle 5, chunk 3">
            <a:extLst>
              <a:ext uri="{FF2B5EF4-FFF2-40B4-BE49-F238E27FC236}">
                <a16:creationId xmlns:a16="http://schemas.microsoft.com/office/drawing/2014/main" id="{34043B5E-CE2F-41D3-86D5-B2523F492CC4}"/>
              </a:ext>
            </a:extLst>
          </p:cNvPr>
          <p:cNvSpPr txBox="1">
            <a:spLocks/>
          </p:cNvSpPr>
          <p:nvPr/>
        </p:nvSpPr>
        <p:spPr>
          <a:xfrm>
            <a:off x="5727172" y="4348484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24 GB RAM</a:t>
            </a:r>
          </a:p>
        </p:txBody>
      </p:sp>
      <p:sp>
        <p:nvSpPr>
          <p:cNvPr id="10" name="Rounded Rectangle 5, chunk 4">
            <a:extLst>
              <a:ext uri="{FF2B5EF4-FFF2-40B4-BE49-F238E27FC236}">
                <a16:creationId xmlns:a16="http://schemas.microsoft.com/office/drawing/2014/main" id="{D914B51C-A988-4C6F-9457-EF2DBC4B2412}"/>
              </a:ext>
            </a:extLst>
          </p:cNvPr>
          <p:cNvSpPr txBox="1">
            <a:spLocks/>
          </p:cNvSpPr>
          <p:nvPr/>
        </p:nvSpPr>
        <p:spPr>
          <a:xfrm>
            <a:off x="5879572" y="5379726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5.5 GHz Processing</a:t>
            </a:r>
          </a:p>
        </p:txBody>
      </p:sp>
      <p:sp>
        <p:nvSpPr>
          <p:cNvPr id="11" name="Rounded Rectangle 5, chunk 5">
            <a:extLst>
              <a:ext uri="{FF2B5EF4-FFF2-40B4-BE49-F238E27FC236}">
                <a16:creationId xmlns:a16="http://schemas.microsoft.com/office/drawing/2014/main" id="{250F24FC-0E9B-48E6-8F1D-A96E7B91500B}"/>
              </a:ext>
            </a:extLst>
          </p:cNvPr>
          <p:cNvSpPr txBox="1">
            <a:spLocks/>
          </p:cNvSpPr>
          <p:nvPr/>
        </p:nvSpPr>
        <p:spPr>
          <a:xfrm>
            <a:off x="7797560" y="2822480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Wi-Fi/4G Connectivity</a:t>
            </a:r>
          </a:p>
        </p:txBody>
      </p:sp>
      <p:sp>
        <p:nvSpPr>
          <p:cNvPr id="12" name="Rounded Rectangle 5, chunk 6">
            <a:extLst>
              <a:ext uri="{FF2B5EF4-FFF2-40B4-BE49-F238E27FC236}">
                <a16:creationId xmlns:a16="http://schemas.microsoft.com/office/drawing/2014/main" id="{84E34E27-50CF-488B-8A7A-622AED0782DB}"/>
              </a:ext>
            </a:extLst>
          </p:cNvPr>
          <p:cNvSpPr txBox="1">
            <a:spLocks/>
          </p:cNvSpPr>
          <p:nvPr/>
        </p:nvSpPr>
        <p:spPr>
          <a:xfrm>
            <a:off x="8089372" y="3850532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18 Hr. Battery Life</a:t>
            </a:r>
            <a:endParaRPr lang="en-US" dirty="0"/>
          </a:p>
        </p:txBody>
      </p:sp>
      <p:sp>
        <p:nvSpPr>
          <p:cNvPr id="13" name="Rounded Rectangle 5, chunk 7">
            <a:extLst>
              <a:ext uri="{FF2B5EF4-FFF2-40B4-BE49-F238E27FC236}">
                <a16:creationId xmlns:a16="http://schemas.microsoft.com/office/drawing/2014/main" id="{2C08C443-9656-4BB7-B88C-3A629C52FA23}"/>
              </a:ext>
            </a:extLst>
          </p:cNvPr>
          <p:cNvSpPr txBox="1">
            <a:spLocks/>
          </p:cNvSpPr>
          <p:nvPr/>
        </p:nvSpPr>
        <p:spPr>
          <a:xfrm>
            <a:off x="8241772" y="4878584"/>
            <a:ext cx="2350028" cy="845990"/>
          </a:xfrm>
          <a:prstGeom prst="homePlate">
            <a:avLst/>
          </a:prstGeom>
          <a:solidFill>
            <a:schemeClr val="accent1"/>
          </a:solidFill>
        </p:spPr>
        <p:txBody>
          <a:bodyPr vert="horz" wrap="square" rtlCol="0" anchor="ctr">
            <a:noAutofit/>
          </a:bodyPr>
          <a:lstStyle>
            <a:defPPr>
              <a:defRPr lang="en-US"/>
            </a:defPPr>
            <a:lvl1pPr lvl="0"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9.5 Oz Weight</a:t>
            </a:r>
          </a:p>
        </p:txBody>
      </p:sp>
    </p:spTree>
    <p:extLst>
      <p:ext uri="{BB962C8B-B14F-4D97-AF65-F5344CB8AC3E}">
        <p14:creationId xmlns:p14="http://schemas.microsoft.com/office/powerpoint/2010/main" val="574797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totara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Mobile Phone</a:t>
            </a:r>
          </a:p>
        </p:txBody>
      </p:sp>
    </p:spTree>
    <p:extLst>
      <p:ext uri="{BB962C8B-B14F-4D97-AF65-F5344CB8AC3E}">
        <p14:creationId xmlns:p14="http://schemas.microsoft.com/office/powerpoint/2010/main" val="2321463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860" y="3851778"/>
            <a:ext cx="421005" cy="2315528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7" y="3851778"/>
            <a:ext cx="1287304" cy="2315528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7" y="990605"/>
            <a:ext cx="1287304" cy="231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04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Name: Sitka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Flat Screen TV</a:t>
            </a:r>
          </a:p>
        </p:txBody>
      </p:sp>
    </p:spTree>
    <p:extLst>
      <p:ext uri="{BB962C8B-B14F-4D97-AF65-F5344CB8AC3E}">
        <p14:creationId xmlns:p14="http://schemas.microsoft.com/office/powerpoint/2010/main" val="484950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 preferRelativeResize="0"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630907"/>
            <a:ext cx="487680" cy="2156460"/>
          </a:xfrm>
          <a:prstGeom prst="rect">
            <a:avLst/>
          </a:prstGeom>
        </p:spPr>
      </p:pic>
      <p:pic>
        <p:nvPicPr>
          <p:cNvPr id="4" name="Picture 3"/>
          <p:cNvPicPr preferRelativeResize="0"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2" y="3705316"/>
            <a:ext cx="657225" cy="1828800"/>
          </a:xfrm>
          <a:prstGeom prst="rect">
            <a:avLst/>
          </a:prstGeom>
        </p:spPr>
      </p:pic>
      <p:pic>
        <p:nvPicPr>
          <p:cNvPr id="5" name="Picture 4"/>
          <p:cNvPicPr preferRelativeResize="0"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91227"/>
            <a:ext cx="2143125" cy="167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93598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</TotalTime>
  <Words>179</Words>
  <Application>Microsoft Office PowerPoint</Application>
  <PresentationFormat>Widescreen</PresentationFormat>
  <Paragraphs>36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Century Gothic</vt:lpstr>
      <vt:lpstr>Vapor Trail</vt:lpstr>
      <vt:lpstr> Product Development Vision</vt:lpstr>
      <vt:lpstr>Vision Business Value</vt:lpstr>
      <vt:lpstr>PowerPoint Presentation</vt:lpstr>
      <vt:lpstr>Project Name: Marula</vt:lpstr>
      <vt:lpstr>PowerPoint Presentation</vt:lpstr>
      <vt:lpstr>Project Name: totara</vt:lpstr>
      <vt:lpstr>PowerPoint Presentation</vt:lpstr>
      <vt:lpstr>Project Name: Sitka</vt:lpstr>
      <vt:lpstr>PowerPoint Presentation</vt:lpstr>
      <vt:lpstr>Project Name: Nolina</vt:lpstr>
      <vt:lpstr>PowerPoint Presentation</vt:lpstr>
      <vt:lpstr>Project Name: Parana</vt:lpstr>
      <vt:lpstr>PowerPoint Presentation</vt:lpstr>
      <vt:lpstr>The New Products!</vt:lpstr>
      <vt:lpstr>We want the lion’s share of the market!</vt:lpstr>
      <vt:lpstr>PowerPoint Presentation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Develetech Ind. Product Vision</dc:title>
  <dc:creator>Tamara.Hagen@logicaloperations.com</dc:creator>
  <cp:lastModifiedBy>Dev</cp:lastModifiedBy>
  <cp:revision>78</cp:revision>
  <dcterms:created xsi:type="dcterms:W3CDTF">2012-06-11T13:31:33Z</dcterms:created>
  <dcterms:modified xsi:type="dcterms:W3CDTF">2021-10-22T20:12:18Z</dcterms:modified>
</cp:coreProperties>
</file>